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hyperlink" Target="http://support.ponoko.com/entries/491242-How-to-Improve-your-Raster-Fill-Engraving-result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makezine.com/2013/02/06/workshop-wednesday-heat-bending-acrylic-enclosures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3">
            <a:alphaModFix/>
          </a:blip>
          <a:srcRect b="0" l="33660" r="0" t="0"/>
          <a:stretch/>
        </p:blipFill>
        <p:spPr>
          <a:xfrm>
            <a:off x="0" y="1071213"/>
            <a:ext cx="4044338" cy="2810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>
            <p:ph type="title"/>
          </p:nvPr>
        </p:nvSpPr>
        <p:spPr>
          <a:xfrm>
            <a:off x="432250" y="203925"/>
            <a:ext cx="855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Vector Cut                                        Vector Etch</a:t>
            </a:r>
            <a:endParaRPr/>
          </a:p>
        </p:txBody>
      </p:sp>
      <p:pic>
        <p:nvPicPr>
          <p:cNvPr id="56" name="Shape 56"/>
          <p:cNvPicPr preferRelativeResize="0"/>
          <p:nvPr/>
        </p:nvPicPr>
        <p:blipFill rotWithShape="1">
          <a:blip r:embed="rId4">
            <a:alphaModFix/>
          </a:blip>
          <a:srcRect b="0" l="32464" r="0" t="0"/>
          <a:stretch/>
        </p:blipFill>
        <p:spPr>
          <a:xfrm>
            <a:off x="4339825" y="957525"/>
            <a:ext cx="4702070" cy="3037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Shape 57"/>
          <p:cNvSpPr txBox="1"/>
          <p:nvPr/>
        </p:nvSpPr>
        <p:spPr>
          <a:xfrm>
            <a:off x="4943350" y="3995025"/>
            <a:ext cx="4044300" cy="90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Image Source: http://www.ponoko.com/starter-kits/inkscape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Shape 62"/>
          <p:cNvPicPr preferRelativeResize="0"/>
          <p:nvPr/>
        </p:nvPicPr>
        <p:blipFill rotWithShape="1">
          <a:blip r:embed="rId3">
            <a:alphaModFix/>
          </a:blip>
          <a:srcRect b="0" l="32957" r="0" t="0"/>
          <a:stretch/>
        </p:blipFill>
        <p:spPr>
          <a:xfrm>
            <a:off x="696500" y="1036212"/>
            <a:ext cx="5679274" cy="37407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0" y="59100"/>
            <a:ext cx="4487100" cy="15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Vector Engrave  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32250" y="203925"/>
            <a:ext cx="28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Raster Engrave</a:t>
            </a:r>
            <a:endParaRPr/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0841" y="150300"/>
            <a:ext cx="3784784" cy="462585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4840850" y="4420175"/>
            <a:ext cx="4240500" cy="93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Img Source http://www.cpp.edu/~clhoke1/laserprimer.html</a:t>
            </a:r>
            <a:endParaRPr sz="1000"/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544475" y="1106425"/>
            <a:ext cx="3784800" cy="301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-May have to convert image to Black and White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-Resource: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http://support.ponoko.com/entries/491242-How-to-Improve-your-Raster-Fill-Engraving-results</a:t>
            </a:r>
            <a:endParaRPr sz="1400"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else can it do?</a:t>
            </a:r>
            <a:endParaRPr/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550" y="763500"/>
            <a:ext cx="3964775" cy="39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4800550" y="4406525"/>
            <a:ext cx="44202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http://blog.ponoko.com/2013/02/11/flat-pack-laser-cutting/</a:t>
            </a:r>
            <a:endParaRPr sz="1200"/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416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Look for scripts that can automate the design of the box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Heat Bend Acrylic</a:t>
            </a:r>
            <a:endParaRPr/>
          </a:p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Heat Guns available in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Gregory’s Lab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Tutorial on Heat Bent Box </a:t>
            </a:r>
            <a:r>
              <a:rPr lang="en" sz="14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1400"/>
              <a:t>.</a:t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86" name="Shape 86"/>
          <p:cNvSpPr txBox="1"/>
          <p:nvPr/>
        </p:nvSpPr>
        <p:spPr>
          <a:xfrm>
            <a:off x="4385400" y="4179100"/>
            <a:ext cx="44469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http://marinsina.blog.com/2012/08/08/heating-and-bending-acrylic/</a:t>
            </a:r>
            <a:endParaRPr sz="1000"/>
          </a:p>
        </p:txBody>
      </p:sp>
      <p:pic>
        <p:nvPicPr>
          <p:cNvPr id="87" name="Shape 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0875" y="565600"/>
            <a:ext cx="5002399" cy="375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